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7" r:id="rId4"/>
    <p:sldId id="260" r:id="rId5"/>
    <p:sldId id="273" r:id="rId6"/>
    <p:sldId id="263" r:id="rId7"/>
    <p:sldId id="274" r:id="rId8"/>
    <p:sldId id="275" r:id="rId9"/>
    <p:sldId id="276" r:id="rId10"/>
    <p:sldId id="266" r:id="rId11"/>
    <p:sldId id="279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6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7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2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C3C4D-6D70-5A4C-90E5-D46056B6F69F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2069-A10D-1742-BF42-EE24E95E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Junior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Grades 4-6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ctivity-logos-WhatFood-F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25" y="2331515"/>
            <a:ext cx="7505377" cy="15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8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67" y="548680"/>
            <a:ext cx="774700" cy="736600"/>
          </a:xfrm>
          <a:prstGeom prst="rect">
            <a:avLst/>
          </a:prstGeom>
        </p:spPr>
      </p:pic>
      <p:pic>
        <p:nvPicPr>
          <p:cNvPr id="2" name="Picture 1" descr="Food_Bowl of St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19" y="1433450"/>
            <a:ext cx="3160548" cy="20921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Stew</a:t>
            </a:r>
            <a:endParaRPr lang="en-US" dirty="0"/>
          </a:p>
        </p:txBody>
      </p:sp>
      <p:pic>
        <p:nvPicPr>
          <p:cNvPr id="19" name="Picture 18" descr="Eg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20" name="Picture 19" descr="Mil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1" name="Picture 20" descr="Must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2" name="Picture 21" descr="Pean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3" name="Picture 22" descr="Seafoo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4" name="Picture 23" descr="Sesam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5" name="Picture 24" descr="Tree-Nut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6" name="Picture 25" descr="Whea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7" name="Picture 26" descr="So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9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67" y="548680"/>
            <a:ext cx="774700" cy="736600"/>
          </a:xfrm>
          <a:prstGeom prst="rect">
            <a:avLst/>
          </a:prstGeom>
        </p:spPr>
      </p:pic>
      <p:pic>
        <p:nvPicPr>
          <p:cNvPr id="2" name="Picture 1" descr="Food_Bowl of St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19" y="1433450"/>
            <a:ext cx="3160548" cy="20921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Stew</a:t>
            </a:r>
            <a:endParaRPr lang="en-US" dirty="0"/>
          </a:p>
        </p:txBody>
      </p:sp>
      <p:pic>
        <p:nvPicPr>
          <p:cNvPr id="19" name="Picture 18" descr="Eg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20" name="Picture 19" descr="Mil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1" name="Picture 20" descr="Must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2" name="Picture 21" descr="Pean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3" name="Picture 22" descr="Seafoo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4" name="Picture 23" descr="Sesam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5" name="Picture 24" descr="Tree-Nut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6" name="Picture 25" descr="Whea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7" name="Picture 26" descr="So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31369" y="3780430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55559" y="4642803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17092" y="4613170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07848" y="3801579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31369" y="4642803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32659" y="4579319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17092" y="3827120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55559" y="3780430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832659" y="3738095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998362" y="4609527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7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Salad Dressing</a:t>
            </a:r>
            <a:endParaRPr lang="en-US" dirty="0"/>
          </a:p>
        </p:txBody>
      </p:sp>
      <p:pic>
        <p:nvPicPr>
          <p:cNvPr id="18" name="Picture 17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60" y="571139"/>
            <a:ext cx="7747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02890">
            <a:off x="3652124" y="1104393"/>
            <a:ext cx="1645653" cy="3214275"/>
          </a:xfrm>
          <a:prstGeom prst="rect">
            <a:avLst/>
          </a:prstGeom>
        </p:spPr>
      </p:pic>
      <p:pic>
        <p:nvPicPr>
          <p:cNvPr id="17" name="Picture 16" descr="Eg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19" name="Picture 18" descr="Mil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0" name="Picture 19" descr="Must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1" name="Picture 20" descr="Pean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2" name="Picture 21" descr="Seafoo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3" name="Picture 22" descr="Sesam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4" name="Picture 23" descr="Tree-Nut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5" name="Picture 24" descr="Whea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6" name="Picture 25" descr="So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Salad Dressing</a:t>
            </a:r>
            <a:endParaRPr lang="en-US" dirty="0"/>
          </a:p>
        </p:txBody>
      </p:sp>
      <p:pic>
        <p:nvPicPr>
          <p:cNvPr id="18" name="Picture 17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60" y="571139"/>
            <a:ext cx="7747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02890">
            <a:off x="3652124" y="1104393"/>
            <a:ext cx="1645653" cy="3214275"/>
          </a:xfrm>
          <a:prstGeom prst="rect">
            <a:avLst/>
          </a:prstGeom>
        </p:spPr>
      </p:pic>
      <p:pic>
        <p:nvPicPr>
          <p:cNvPr id="17" name="Picture 16" descr="Eg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19" name="Picture 18" descr="Mil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0" name="Picture 19" descr="Must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1" name="Picture 20" descr="Pean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2" name="Picture 21" descr="Seafoo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3" name="Picture 22" descr="Sesam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4" name="Picture 23" descr="Tree-Nut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5" name="Picture 24" descr="Whea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6" name="Picture 25" descr="So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17857" y="3780430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58074" y="3804469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04791" y="3768371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42331" y="4621654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38324" y="3804469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84850" y="4645693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17857" y="4674814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04791" y="4642803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Allergen Options</a:t>
            </a:r>
            <a:endParaRPr lang="en-US" dirty="0"/>
          </a:p>
        </p:txBody>
      </p:sp>
      <p:pic>
        <p:nvPicPr>
          <p:cNvPr id="4" name="Picture 3" descr="Eg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5" y="1473842"/>
            <a:ext cx="2206989" cy="1705400"/>
          </a:xfrm>
          <a:prstGeom prst="rect">
            <a:avLst/>
          </a:prstGeom>
        </p:spPr>
      </p:pic>
      <p:pic>
        <p:nvPicPr>
          <p:cNvPr id="5" name="Picture 4" descr="Mil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97" y="1005024"/>
            <a:ext cx="3165452" cy="2446031"/>
          </a:xfrm>
          <a:prstGeom prst="rect">
            <a:avLst/>
          </a:prstGeom>
        </p:spPr>
      </p:pic>
      <p:pic>
        <p:nvPicPr>
          <p:cNvPr id="6" name="Picture 5" descr="Mustar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94" y="1331021"/>
            <a:ext cx="2220983" cy="1716214"/>
          </a:xfrm>
          <a:prstGeom prst="rect">
            <a:avLst/>
          </a:prstGeom>
        </p:spPr>
      </p:pic>
      <p:pic>
        <p:nvPicPr>
          <p:cNvPr id="7" name="Picture 6" descr="Peanu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5" y="3448275"/>
            <a:ext cx="2253826" cy="1741593"/>
          </a:xfrm>
          <a:prstGeom prst="rect">
            <a:avLst/>
          </a:prstGeom>
        </p:spPr>
      </p:pic>
      <p:pic>
        <p:nvPicPr>
          <p:cNvPr id="8" name="Picture 7" descr="Seafoo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29" y="3515409"/>
            <a:ext cx="2101726" cy="1624061"/>
          </a:xfrm>
          <a:prstGeom prst="rect">
            <a:avLst/>
          </a:prstGeom>
        </p:spPr>
      </p:pic>
      <p:pic>
        <p:nvPicPr>
          <p:cNvPr id="9" name="Picture 8" descr="Sesam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49" y="3192610"/>
            <a:ext cx="3075555" cy="2376565"/>
          </a:xfrm>
          <a:prstGeom prst="rect">
            <a:avLst/>
          </a:prstGeom>
        </p:spPr>
      </p:pic>
      <p:pic>
        <p:nvPicPr>
          <p:cNvPr id="10" name="Picture 9" descr="Tree-Nut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09" y="1462071"/>
            <a:ext cx="2016789" cy="1558428"/>
          </a:xfrm>
          <a:prstGeom prst="rect">
            <a:avLst/>
          </a:prstGeom>
        </p:spPr>
      </p:pic>
      <p:pic>
        <p:nvPicPr>
          <p:cNvPr id="11" name="Picture 10" descr="Whea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41" y="3027263"/>
            <a:ext cx="2885925" cy="2230033"/>
          </a:xfrm>
          <a:prstGeom prst="rect">
            <a:avLst/>
          </a:prstGeom>
        </p:spPr>
      </p:pic>
      <p:pic>
        <p:nvPicPr>
          <p:cNvPr id="12" name="Picture 11" descr="So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16" y="1355383"/>
            <a:ext cx="2283441" cy="1764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6680" y="3424319"/>
            <a:ext cx="1334766" cy="15274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0733" y="3078943"/>
            <a:ext cx="15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Egg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4926" y="3095091"/>
            <a:ext cx="15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98266" y="3079756"/>
            <a:ext cx="15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Mustard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41421" y="3044338"/>
            <a:ext cx="15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Tree Nut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97794" y="2988666"/>
            <a:ext cx="15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6189" y="4954804"/>
            <a:ext cx="15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Peanut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4926" y="4959796"/>
            <a:ext cx="1973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Seafood</a:t>
            </a:r>
          </a:p>
          <a:p>
            <a:pPr algn="ctr"/>
            <a:r>
              <a:rPr lang="en-US" sz="1200" dirty="0" smtClean="0"/>
              <a:t>(fish, shellfish, crustaceans)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698266" y="4997410"/>
            <a:ext cx="15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Sesame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74951" y="5001859"/>
            <a:ext cx="15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Wheat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96784" y="4961755"/>
            <a:ext cx="15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Sulphites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6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Ingredients can vary from food to food</a:t>
            </a:r>
          </a:p>
          <a:p>
            <a:r>
              <a:rPr lang="en-US" dirty="0" smtClean="0"/>
              <a:t>Goal of the game:</a:t>
            </a:r>
          </a:p>
          <a:p>
            <a:pPr lvl="1"/>
            <a:r>
              <a:rPr lang="en-US" dirty="0" smtClean="0"/>
              <a:t>Determine what allergens are most likely within each food</a:t>
            </a:r>
          </a:p>
          <a:p>
            <a:pPr lvl="1"/>
            <a:r>
              <a:rPr lang="en-US" dirty="0" smtClean="0"/>
              <a:t>Learn how allergens can be unexpected ingredients in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2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BBQ Sauce</a:t>
            </a:r>
            <a:endParaRPr lang="en-US" dirty="0"/>
          </a:p>
        </p:txBody>
      </p:sp>
      <p:pic>
        <p:nvPicPr>
          <p:cNvPr id="18" name="Picture 17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03" y="525073"/>
            <a:ext cx="774700" cy="736600"/>
          </a:xfrm>
          <a:prstGeom prst="rect">
            <a:avLst/>
          </a:prstGeom>
        </p:spPr>
      </p:pic>
      <p:pic>
        <p:nvPicPr>
          <p:cNvPr id="5" name="Picture 4" descr="iStock_000008458023_Smal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4549"/>
          <a:stretch/>
        </p:blipFill>
        <p:spPr>
          <a:xfrm>
            <a:off x="2993015" y="1285806"/>
            <a:ext cx="2793601" cy="2517509"/>
          </a:xfrm>
          <a:prstGeom prst="rect">
            <a:avLst/>
          </a:prstGeom>
        </p:spPr>
      </p:pic>
      <p:pic>
        <p:nvPicPr>
          <p:cNvPr id="17" name="Picture 16" descr="Eg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19" name="Picture 18" descr="Mil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0" name="Picture 19" descr="Must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1" name="Picture 20" descr="Pean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2" name="Picture 21" descr="Seafoo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3" name="Picture 22" descr="Sesam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4" name="Picture 23" descr="Tree-Nut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5" name="Picture 24" descr="Whea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6" name="Picture 25" descr="So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5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BBQ Sauce</a:t>
            </a:r>
            <a:endParaRPr lang="en-US" dirty="0"/>
          </a:p>
        </p:txBody>
      </p:sp>
      <p:pic>
        <p:nvPicPr>
          <p:cNvPr id="18" name="Picture 17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03" y="525073"/>
            <a:ext cx="774700" cy="736600"/>
          </a:xfrm>
          <a:prstGeom prst="rect">
            <a:avLst/>
          </a:prstGeom>
        </p:spPr>
      </p:pic>
      <p:pic>
        <p:nvPicPr>
          <p:cNvPr id="5" name="Picture 4" descr="iStock_000008458023_Smal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4549"/>
          <a:stretch/>
        </p:blipFill>
        <p:spPr>
          <a:xfrm>
            <a:off x="2993015" y="1285806"/>
            <a:ext cx="2793601" cy="2517509"/>
          </a:xfrm>
          <a:prstGeom prst="rect">
            <a:avLst/>
          </a:prstGeom>
        </p:spPr>
      </p:pic>
      <p:pic>
        <p:nvPicPr>
          <p:cNvPr id="17" name="Picture 16" descr="Eg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19" name="Picture 18" descr="Mil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0" name="Picture 19" descr="Must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1" name="Picture 20" descr="Pean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2" name="Picture 21" descr="Seafoo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3" name="Picture 22" descr="Sesam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4" name="Picture 23" descr="Tree-Nut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5" name="Picture 24" descr="Whea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6" name="Picture 25" descr="So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31369" y="3793940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43826" y="4669681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52705" y="3829095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Tofu</a:t>
            </a:r>
            <a:endParaRPr lang="en-US" dirty="0"/>
          </a:p>
        </p:txBody>
      </p:sp>
      <p:pic>
        <p:nvPicPr>
          <p:cNvPr id="18" name="Picture 17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549495"/>
            <a:ext cx="774700" cy="736600"/>
          </a:xfrm>
          <a:prstGeom prst="rect">
            <a:avLst/>
          </a:prstGeom>
        </p:spPr>
      </p:pic>
      <p:pic>
        <p:nvPicPr>
          <p:cNvPr id="4" name="Picture 3" descr="Tof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1303377"/>
            <a:ext cx="3533055" cy="2627256"/>
          </a:xfrm>
          <a:prstGeom prst="rect">
            <a:avLst/>
          </a:prstGeom>
        </p:spPr>
      </p:pic>
      <p:pic>
        <p:nvPicPr>
          <p:cNvPr id="17" name="Picture 16" descr="Eg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19" name="Picture 18" descr="Mil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0" name="Picture 19" descr="Must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1" name="Picture 20" descr="Pean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2" name="Picture 21" descr="Seafoo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3" name="Picture 22" descr="Sesam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4" name="Picture 23" descr="Tree-Nut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5" name="Picture 24" descr="Whea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6" name="Picture 25" descr="So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1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Tofu</a:t>
            </a:r>
            <a:endParaRPr lang="en-US" dirty="0"/>
          </a:p>
        </p:txBody>
      </p:sp>
      <p:pic>
        <p:nvPicPr>
          <p:cNvPr id="18" name="Picture 17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549495"/>
            <a:ext cx="774700" cy="736600"/>
          </a:xfrm>
          <a:prstGeom prst="rect">
            <a:avLst/>
          </a:prstGeom>
        </p:spPr>
      </p:pic>
      <p:pic>
        <p:nvPicPr>
          <p:cNvPr id="4" name="Picture 3" descr="Tof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1303377"/>
            <a:ext cx="3533055" cy="2627256"/>
          </a:xfrm>
          <a:prstGeom prst="rect">
            <a:avLst/>
          </a:prstGeom>
        </p:spPr>
      </p:pic>
      <p:pic>
        <p:nvPicPr>
          <p:cNvPr id="17" name="Picture 16" descr="Eg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19" name="Picture 18" descr="Mil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0" name="Picture 19" descr="Must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1" name="Picture 20" descr="Pean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2" name="Picture 21" descr="Seafoo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3" name="Picture 22" descr="Sesam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4" name="Picture 23" descr="Tree-Nut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5" name="Picture 24" descr="Whea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6" name="Picture 25" descr="So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102288" y="3847270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Hamburger</a:t>
            </a:r>
            <a:endParaRPr lang="en-US" dirty="0"/>
          </a:p>
        </p:txBody>
      </p:sp>
      <p:pic>
        <p:nvPicPr>
          <p:cNvPr id="18" name="Picture 17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12" y="560726"/>
            <a:ext cx="774700" cy="736600"/>
          </a:xfrm>
          <a:prstGeom prst="rect">
            <a:avLst/>
          </a:prstGeom>
        </p:spPr>
      </p:pic>
      <p:pic>
        <p:nvPicPr>
          <p:cNvPr id="5" name="Picture 4" descr="iStock_000074527035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/>
        </p:blipFill>
        <p:spPr>
          <a:xfrm>
            <a:off x="3371478" y="1165173"/>
            <a:ext cx="2193307" cy="2553368"/>
          </a:xfrm>
          <a:prstGeom prst="rect">
            <a:avLst/>
          </a:prstGeom>
        </p:spPr>
      </p:pic>
      <p:pic>
        <p:nvPicPr>
          <p:cNvPr id="17" name="Picture 16" descr="Eg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19" name="Picture 18" descr="Mil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0" name="Picture 19" descr="Musta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1" name="Picture 20" descr="Peanu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2" name="Picture 21" descr="Seafoo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3" name="Picture 22" descr="Sesam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4" name="Picture 23" descr="Tree-Nut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5" name="Picture 24" descr="Whea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6" name="Picture 25" descr="So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Hamburger</a:t>
            </a:r>
            <a:endParaRPr lang="en-US" dirty="0"/>
          </a:p>
        </p:txBody>
      </p:sp>
      <p:pic>
        <p:nvPicPr>
          <p:cNvPr id="18" name="Picture 17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12" y="560726"/>
            <a:ext cx="774700" cy="736600"/>
          </a:xfrm>
          <a:prstGeom prst="rect">
            <a:avLst/>
          </a:prstGeom>
        </p:spPr>
      </p:pic>
      <p:pic>
        <p:nvPicPr>
          <p:cNvPr id="5" name="Picture 4" descr="iStock_000074527035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/>
        </p:blipFill>
        <p:spPr>
          <a:xfrm>
            <a:off x="3371478" y="1165173"/>
            <a:ext cx="2193307" cy="2553368"/>
          </a:xfrm>
          <a:prstGeom prst="rect">
            <a:avLst/>
          </a:prstGeom>
        </p:spPr>
      </p:pic>
      <p:pic>
        <p:nvPicPr>
          <p:cNvPr id="17" name="Picture 16" descr="Eg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3718540"/>
            <a:ext cx="1301358" cy="1005594"/>
          </a:xfrm>
          <a:prstGeom prst="rect">
            <a:avLst/>
          </a:prstGeom>
        </p:spPr>
      </p:pic>
      <p:pic>
        <p:nvPicPr>
          <p:cNvPr id="19" name="Picture 18" descr="Mil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64" y="3542905"/>
            <a:ext cx="1582836" cy="1223100"/>
          </a:xfrm>
          <a:prstGeom prst="rect">
            <a:avLst/>
          </a:prstGeom>
        </p:spPr>
      </p:pic>
      <p:pic>
        <p:nvPicPr>
          <p:cNvPr id="20" name="Picture 19" descr="Musta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3755003"/>
            <a:ext cx="1110569" cy="858167"/>
          </a:xfrm>
          <a:prstGeom prst="rect">
            <a:avLst/>
          </a:prstGeom>
        </p:spPr>
      </p:pic>
      <p:pic>
        <p:nvPicPr>
          <p:cNvPr id="21" name="Picture 20" descr="Peanu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1" y="4613170"/>
            <a:ext cx="1126991" cy="870857"/>
          </a:xfrm>
          <a:prstGeom prst="rect">
            <a:avLst/>
          </a:prstGeom>
        </p:spPr>
      </p:pic>
      <p:pic>
        <p:nvPicPr>
          <p:cNvPr id="22" name="Picture 21" descr="Seafoo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91" y="4613170"/>
            <a:ext cx="1050936" cy="812087"/>
          </a:xfrm>
          <a:prstGeom prst="rect">
            <a:avLst/>
          </a:prstGeom>
        </p:spPr>
      </p:pic>
      <p:pic>
        <p:nvPicPr>
          <p:cNvPr id="23" name="Picture 22" descr="Sesam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00" y="4454416"/>
            <a:ext cx="1537885" cy="1188366"/>
          </a:xfrm>
          <a:prstGeom prst="rect">
            <a:avLst/>
          </a:prstGeom>
        </p:spPr>
      </p:pic>
      <p:pic>
        <p:nvPicPr>
          <p:cNvPr id="24" name="Picture 23" descr="Tree-Nut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4" y="3833902"/>
            <a:ext cx="1008465" cy="779268"/>
          </a:xfrm>
          <a:prstGeom prst="rect">
            <a:avLst/>
          </a:prstGeom>
        </p:spPr>
      </p:pic>
      <p:pic>
        <p:nvPicPr>
          <p:cNvPr id="25" name="Picture 24" descr="Whea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4454416"/>
            <a:ext cx="1443063" cy="1115094"/>
          </a:xfrm>
          <a:prstGeom prst="rect">
            <a:avLst/>
          </a:prstGeom>
        </p:spPr>
      </p:pic>
      <p:pic>
        <p:nvPicPr>
          <p:cNvPr id="26" name="Picture 25" descr="So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5" y="3730870"/>
            <a:ext cx="1141800" cy="882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7848" y="4613170"/>
            <a:ext cx="667429" cy="76379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31369" y="3793088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291" y="3796663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50216" y="3814444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43827" y="4575253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44737" y="4555064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07848" y="3766352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07848" y="4634312"/>
            <a:ext cx="841224" cy="841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52149"/>
      </p:ext>
    </p:extLst>
  </p:cSld>
  <p:clrMapOvr>
    <a:masterClrMapping/>
  </p:clrMapOvr>
</p:sld>
</file>

<file path=ppt/theme/theme1.xml><?xml version="1.0" encoding="utf-8"?>
<a:theme xmlns:a="http://schemas.openxmlformats.org/drawingml/2006/main" name="AAC Elemenatary 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AAC Elemenatary School.potx</Template>
  <TotalTime>5923</TotalTime>
  <Words>70</Words>
  <Application>Microsoft Macintosh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AAC Elemenatary School</vt:lpstr>
      <vt:lpstr>PowerPoint Presentation</vt:lpstr>
      <vt:lpstr>Allergen Options</vt:lpstr>
      <vt:lpstr>Note </vt:lpstr>
      <vt:lpstr>BBQ Sauce</vt:lpstr>
      <vt:lpstr>BBQ Sauce</vt:lpstr>
      <vt:lpstr>Tofu</vt:lpstr>
      <vt:lpstr>Tofu</vt:lpstr>
      <vt:lpstr>Hamburger</vt:lpstr>
      <vt:lpstr>Hamburger</vt:lpstr>
      <vt:lpstr>Stew</vt:lpstr>
      <vt:lpstr>Stew</vt:lpstr>
      <vt:lpstr>Salad Dressing</vt:lpstr>
      <vt:lpstr>Salad Dressing</vt:lpstr>
    </vt:vector>
  </TitlesOfParts>
  <Company>Kyle Dine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Dine</dc:creator>
  <cp:lastModifiedBy>Kyle Dine</cp:lastModifiedBy>
  <cp:revision>24</cp:revision>
  <dcterms:created xsi:type="dcterms:W3CDTF">2016-04-22T10:00:32Z</dcterms:created>
  <dcterms:modified xsi:type="dcterms:W3CDTF">2016-08-08T08:42:12Z</dcterms:modified>
</cp:coreProperties>
</file>