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909-24CF-3341-B46C-23D6503F721C}" type="datetimeFigureOut">
              <a:rPr lang="en-US" smtClean="0"/>
              <a:t>16-08-10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324D-1D39-0147-A132-26A8B6A69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0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909-24CF-3341-B46C-23D6503F721C}" type="datetimeFigureOut">
              <a:rPr lang="en-US" smtClean="0"/>
              <a:t>16-08-10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324D-1D39-0147-A132-26A8B6A69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6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909-24CF-3341-B46C-23D6503F721C}" type="datetimeFigureOut">
              <a:rPr lang="en-US" smtClean="0"/>
              <a:t>16-08-10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324D-1D39-0147-A132-26A8B6A69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7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909-24CF-3341-B46C-23D6503F721C}" type="datetimeFigureOut">
              <a:rPr lang="en-US" smtClean="0"/>
              <a:t>16-08-10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324D-1D39-0147-A132-26A8B6A69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909-24CF-3341-B46C-23D6503F721C}" type="datetimeFigureOut">
              <a:rPr lang="en-US" smtClean="0"/>
              <a:t>16-08-10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324D-1D39-0147-A132-26A8B6A69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909-24CF-3341-B46C-23D6503F721C}" type="datetimeFigureOut">
              <a:rPr lang="en-US" smtClean="0"/>
              <a:t>16-08-10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324D-1D39-0147-A132-26A8B6A69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2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909-24CF-3341-B46C-23D6503F721C}" type="datetimeFigureOut">
              <a:rPr lang="en-US" smtClean="0"/>
              <a:t>16-08-10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324D-1D39-0147-A132-26A8B6A69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1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909-24CF-3341-B46C-23D6503F721C}" type="datetimeFigureOut">
              <a:rPr lang="en-US" smtClean="0"/>
              <a:t>16-08-10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324D-1D39-0147-A132-26A8B6A69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909-24CF-3341-B46C-23D6503F721C}" type="datetimeFigureOut">
              <a:rPr lang="en-US" smtClean="0"/>
              <a:t>16-08-10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324D-1D39-0147-A132-26A8B6A69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5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909-24CF-3341-B46C-23D6503F721C}" type="datetimeFigureOut">
              <a:rPr lang="en-US" smtClean="0"/>
              <a:t>16-08-10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324D-1D39-0147-A132-26A8B6A69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1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909-24CF-3341-B46C-23D6503F721C}" type="datetimeFigureOut">
              <a:rPr lang="en-US" smtClean="0"/>
              <a:t>16-08-10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324D-1D39-0147-A132-26A8B6A69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4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1E909-24CF-3341-B46C-23D6503F721C}" type="datetimeFigureOut">
              <a:rPr lang="en-US" smtClean="0"/>
              <a:t>16-08-10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F324D-1D39-0147-A132-26A8B6A69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Sabrina’s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Lessons Learned from Anaphylaxis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0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Sabrina Shannon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69036" cy="4525963"/>
          </a:xfrm>
        </p:spPr>
        <p:txBody>
          <a:bodyPr/>
          <a:lstStyle/>
          <a:p>
            <a:r>
              <a:rPr lang="en-US" dirty="0" smtClean="0"/>
              <a:t>13 years old</a:t>
            </a:r>
          </a:p>
          <a:p>
            <a:r>
              <a:rPr lang="en-US" dirty="0" smtClean="0"/>
              <a:t>First year in high school</a:t>
            </a:r>
          </a:p>
          <a:p>
            <a:r>
              <a:rPr lang="en-US" dirty="0" smtClean="0"/>
              <a:t>From Pembroke, ON</a:t>
            </a:r>
          </a:p>
          <a:p>
            <a:r>
              <a:rPr lang="en-US" dirty="0" smtClean="0"/>
              <a:t>Allergic to peanuts, dairy and soy</a:t>
            </a:r>
          </a:p>
          <a:p>
            <a:endParaRPr lang="en-US" dirty="0"/>
          </a:p>
        </p:txBody>
      </p:sp>
      <p:pic>
        <p:nvPicPr>
          <p:cNvPr id="4" name="Picture 3" descr="Sabrina Shann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36" y="1417638"/>
            <a:ext cx="2731521" cy="387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2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Slip-Up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441" cy="4525963"/>
          </a:xfrm>
        </p:spPr>
        <p:txBody>
          <a:bodyPr/>
          <a:lstStyle/>
          <a:p>
            <a:r>
              <a:rPr lang="en-US" dirty="0" smtClean="0"/>
              <a:t>She ordered </a:t>
            </a:r>
            <a:r>
              <a:rPr lang="en-US" dirty="0" err="1" smtClean="0"/>
              <a:t>french</a:t>
            </a:r>
            <a:r>
              <a:rPr lang="en-US" dirty="0" smtClean="0"/>
              <a:t> fries at the school cafeteria</a:t>
            </a:r>
          </a:p>
          <a:p>
            <a:pPr lvl="1"/>
            <a:r>
              <a:rPr lang="en-US" dirty="0" smtClean="0"/>
              <a:t>Fries were served using same tongs as those used for </a:t>
            </a:r>
            <a:r>
              <a:rPr lang="en-US" dirty="0" err="1" smtClean="0"/>
              <a:t>poutine</a:t>
            </a:r>
            <a:endParaRPr lang="en-US" dirty="0" smtClean="0"/>
          </a:p>
          <a:p>
            <a:pPr lvl="2"/>
            <a:r>
              <a:rPr lang="en-US" dirty="0" smtClean="0"/>
              <a:t>Why would this be an issue</a:t>
            </a:r>
            <a:r>
              <a:rPr lang="en-US" dirty="0" smtClean="0"/>
              <a:t>?</a:t>
            </a:r>
          </a:p>
          <a:p>
            <a:pPr lvl="3"/>
            <a:r>
              <a:rPr lang="en-US" dirty="0" smtClean="0"/>
              <a:t>What allergen cross-contaminated the </a:t>
            </a:r>
            <a:r>
              <a:rPr lang="en-US" dirty="0" err="1" smtClean="0"/>
              <a:t>french</a:t>
            </a:r>
            <a:r>
              <a:rPr lang="en-US" dirty="0" smtClean="0"/>
              <a:t> fries?</a:t>
            </a:r>
            <a:endParaRPr lang="en-US" dirty="0" smtClean="0"/>
          </a:p>
          <a:p>
            <a:pPr lvl="2"/>
            <a:r>
              <a:rPr lang="en-US" dirty="0" smtClean="0"/>
              <a:t>How could cross-contamination</a:t>
            </a:r>
            <a:r>
              <a:rPr lang="en-US" dirty="0" smtClean="0"/>
              <a:t>, in this situation, been prevented?</a:t>
            </a:r>
            <a:endParaRPr lang="en-US" dirty="0"/>
          </a:p>
        </p:txBody>
      </p:sp>
      <p:pic>
        <p:nvPicPr>
          <p:cNvPr id="4" name="Picture 3" descr="iStock_000065059105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56" y="1417638"/>
            <a:ext cx="2843981" cy="38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9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18038" cy="4525963"/>
          </a:xfrm>
        </p:spPr>
        <p:txBody>
          <a:bodyPr/>
          <a:lstStyle/>
          <a:p>
            <a:r>
              <a:rPr lang="en-US" dirty="0" smtClean="0"/>
              <a:t>Symptoms came on quickly</a:t>
            </a:r>
          </a:p>
          <a:p>
            <a:r>
              <a:rPr lang="en-US" dirty="0" smtClean="0"/>
              <a:t>Within minutes she was having trouble breathing</a:t>
            </a:r>
          </a:p>
          <a:p>
            <a:r>
              <a:rPr lang="en-US" dirty="0" smtClean="0"/>
              <a:t>Others thought she was having an asthma attack</a:t>
            </a:r>
          </a:p>
          <a:p>
            <a:pPr lvl="1"/>
            <a:r>
              <a:rPr lang="en-US" dirty="0" smtClean="0"/>
              <a:t>Went to look for her asthma puffer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298" y="3128549"/>
            <a:ext cx="2196573" cy="22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9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Anaphylaxis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an anaphylactic reaction</a:t>
            </a:r>
          </a:p>
          <a:p>
            <a:pPr lvl="1"/>
            <a:r>
              <a:rPr lang="en-US" dirty="0" smtClean="0"/>
              <a:t>Not an asthma attack</a:t>
            </a:r>
          </a:p>
          <a:p>
            <a:r>
              <a:rPr lang="en-US" dirty="0" smtClean="0"/>
              <a:t>Too much time passed before anyone knew it was a serious allergic reaction</a:t>
            </a:r>
          </a:p>
          <a:p>
            <a:r>
              <a:rPr lang="en-US" dirty="0" smtClean="0"/>
              <a:t>By the time they got Sabrina’s </a:t>
            </a:r>
            <a:r>
              <a:rPr lang="en-US" dirty="0" err="1" smtClean="0"/>
              <a:t>EpiPen</a:t>
            </a:r>
            <a:r>
              <a:rPr lang="en-US" dirty="0" smtClean="0"/>
              <a:t>®, it was unfortunately too late</a:t>
            </a:r>
          </a:p>
          <a:p>
            <a:r>
              <a:rPr lang="en-US" dirty="0" smtClean="0"/>
              <a:t>Sabrina died tragically at the hospital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4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08586" cy="4525963"/>
          </a:xfrm>
        </p:spPr>
        <p:txBody>
          <a:bodyPr/>
          <a:lstStyle/>
          <a:p>
            <a:r>
              <a:rPr lang="en-US" dirty="0" smtClean="0"/>
              <a:t>Sabrina’s </a:t>
            </a:r>
            <a:r>
              <a:rPr lang="en-US" dirty="0" err="1" smtClean="0"/>
              <a:t>EpiPen</a:t>
            </a:r>
            <a:r>
              <a:rPr lang="en-US" dirty="0" smtClean="0"/>
              <a:t>® was not on her during the reaction</a:t>
            </a:r>
          </a:p>
          <a:p>
            <a:pPr lvl="1"/>
            <a:r>
              <a:rPr lang="en-US" dirty="0" smtClean="0"/>
              <a:t>It was in another area of the school in her locker</a:t>
            </a:r>
          </a:p>
          <a:p>
            <a:pPr lvl="1"/>
            <a:r>
              <a:rPr lang="en-US" dirty="0" smtClean="0"/>
              <a:t>Why do you think it wasn’t with her?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740" y="1600200"/>
            <a:ext cx="2553146" cy="25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9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01790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Sabrina did not have her </a:t>
            </a:r>
            <a:r>
              <a:rPr lang="en-US" dirty="0" err="1" smtClean="0"/>
              <a:t>EpiPen</a:t>
            </a:r>
            <a:r>
              <a:rPr lang="en-US" dirty="0" smtClean="0"/>
              <a:t>® with her </a:t>
            </a:r>
          </a:p>
          <a:p>
            <a:r>
              <a:rPr lang="en-US" dirty="0" smtClean="0"/>
              <a:t>Do you think it could have been due to embarrassment or teasing/bullying over her allergies?</a:t>
            </a:r>
          </a:p>
          <a:p>
            <a:r>
              <a:rPr lang="en-US" dirty="0" smtClean="0"/>
              <a:t>How could bullying affect someone with food allergies?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064" y="3279758"/>
            <a:ext cx="2836266" cy="20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9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86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can we learn from this tragedy</a:t>
            </a:r>
            <a:r>
              <a:rPr lang="en-US" dirty="0" smtClean="0"/>
              <a:t>?</a:t>
            </a:r>
          </a:p>
          <a:p>
            <a:r>
              <a:rPr lang="en-US" dirty="0"/>
              <a:t>How could Sabrina’s tragedy have been prevented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would you have done as a bystander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you support your friend with food allergies while eating out?</a:t>
            </a:r>
            <a:endParaRPr lang="en-US" dirty="0"/>
          </a:p>
          <a:p>
            <a:r>
              <a:rPr lang="en-US" dirty="0"/>
              <a:t>How can we make our school a safe and inclusive place for everyone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24019"/>
      </p:ext>
    </p:extLst>
  </p:cSld>
  <p:clrMapOvr>
    <a:masterClrMapping/>
  </p:clrMapOvr>
</p:sld>
</file>

<file path=ppt/theme/theme1.xml><?xml version="1.0" encoding="utf-8"?>
<a:theme xmlns:a="http://schemas.openxmlformats.org/drawingml/2006/main" name="AAC Elemenatary 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AAC Elemenatary School.thmx</Template>
  <TotalTime>113</TotalTime>
  <Words>271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AAC Elemenatary School</vt:lpstr>
      <vt:lpstr>Sabrina’s Story</vt:lpstr>
      <vt:lpstr>Sabrina Shannon</vt:lpstr>
      <vt:lpstr>The Slip-Up</vt:lpstr>
      <vt:lpstr>The Reaction</vt:lpstr>
      <vt:lpstr>Anaphylaxis</vt:lpstr>
      <vt:lpstr>Aftermath</vt:lpstr>
      <vt:lpstr>Bullying</vt:lpstr>
      <vt:lpstr>Discussion</vt:lpstr>
    </vt:vector>
  </TitlesOfParts>
  <Company>Kyle Dine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Sabrina’s Story</dc:title>
  <dc:creator>Kyle Dine</dc:creator>
  <cp:lastModifiedBy>Kyle Dine</cp:lastModifiedBy>
  <cp:revision>9</cp:revision>
  <dcterms:created xsi:type="dcterms:W3CDTF">2016-05-19T07:29:05Z</dcterms:created>
  <dcterms:modified xsi:type="dcterms:W3CDTF">2016-08-10T09:46:33Z</dcterms:modified>
</cp:coreProperties>
</file>